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59a53936a_12_11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59a53936a_1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59a53936a_12_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59a53936a_1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6b932fa3b6_0_3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6b932fa3b6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5cd60aa06_6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5cd60aa06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5cd60aa06_3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5cd60aa06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59a53936a_12_13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59a53936a_1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55e4906dd_0_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55e4906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59a53936a_12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59a53936a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b932fa3b6_0_28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b932fa3b6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5af1d4d5f_9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5af1d4d5f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59a53936a_12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59a53936a_1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59a53936a_12_1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59a53936a_1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5af1d4d5f_5_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5af1d4d5f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5740b8543_1_2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5740b8543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5dd714162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5dd71416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СВ достигли реализма в генреции изображений и видео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Что происходит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gif"/><Relationship Id="rId4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902000"/>
            <a:ext cx="8520600" cy="105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/>
              <a:t>Введение в машинное обучение</a:t>
            </a:r>
            <a:endParaRPr b="1" sz="36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14525" y="3210128"/>
            <a:ext cx="11500699" cy="36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50" y="811225"/>
            <a:ext cx="8798125" cy="49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2"/>
          <p:cNvSpPr txBox="1"/>
          <p:nvPr/>
        </p:nvSpPr>
        <p:spPr>
          <a:xfrm>
            <a:off x="0" y="0"/>
            <a:ext cx="54408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Обработка видео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0" y="0"/>
            <a:ext cx="72228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Генерация видео по одному снимку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50" y="744900"/>
            <a:ext cx="8685326" cy="48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/>
        </p:nvSpPr>
        <p:spPr>
          <a:xfrm>
            <a:off x="0" y="0"/>
            <a:ext cx="61374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Обработка естественного языка</a:t>
            </a:r>
            <a:endParaRPr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088" y="628900"/>
            <a:ext cx="5373400" cy="30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100" y="3315075"/>
            <a:ext cx="5632776" cy="34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/>
          <p:nvPr/>
        </p:nvSpPr>
        <p:spPr>
          <a:xfrm>
            <a:off x="1409675" y="4026625"/>
            <a:ext cx="399600" cy="3885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4"/>
          <p:cNvSpPr/>
          <p:nvPr/>
        </p:nvSpPr>
        <p:spPr>
          <a:xfrm>
            <a:off x="1409675" y="5725225"/>
            <a:ext cx="399600" cy="388500"/>
          </a:xfrm>
          <a:prstGeom prst="ellipse">
            <a:avLst/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0" y="0"/>
            <a:ext cx="61374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Обработка естественного языка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0" l="12601" r="12609" t="0"/>
          <a:stretch/>
        </p:blipFill>
        <p:spPr>
          <a:xfrm>
            <a:off x="4400575" y="886200"/>
            <a:ext cx="4419826" cy="39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75" y="1609850"/>
            <a:ext cx="4298026" cy="28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0" y="0"/>
            <a:ext cx="91440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Приложения о</a:t>
            </a: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бработки естественного языка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 rotWithShape="1">
          <a:blip r:embed="rId3">
            <a:alphaModFix/>
          </a:blip>
          <a:srcRect b="0" l="39445" r="42050" t="0"/>
          <a:stretch/>
        </p:blipFill>
        <p:spPr>
          <a:xfrm>
            <a:off x="468575" y="829050"/>
            <a:ext cx="1433024" cy="58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/>
        </p:nvSpPr>
        <p:spPr>
          <a:xfrm>
            <a:off x="2079950" y="829050"/>
            <a:ext cx="6197400" cy="41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Char char="●"/>
            </a:pPr>
            <a:r>
              <a:rPr lang="en-GB" sz="3000">
                <a:solidFill>
                  <a:srgbClr val="222222"/>
                </a:solidFill>
                <a:highlight>
                  <a:schemeClr val="lt1"/>
                </a:highlight>
              </a:rPr>
              <a:t>Информационный поиск</a:t>
            </a:r>
            <a:endParaRPr sz="3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Char char="●"/>
            </a:pPr>
            <a:r>
              <a:rPr lang="en-GB" sz="3000">
                <a:solidFill>
                  <a:srgbClr val="222222"/>
                </a:solidFill>
                <a:highlight>
                  <a:schemeClr val="lt1"/>
                </a:highlight>
              </a:rPr>
              <a:t>Автоматизация поддержки</a:t>
            </a:r>
            <a:endParaRPr sz="3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Char char="●"/>
            </a:pPr>
            <a:r>
              <a:rPr lang="en-GB" sz="3000">
                <a:solidFill>
                  <a:srgbClr val="222222"/>
                </a:solidFill>
                <a:highlight>
                  <a:schemeClr val="lt1"/>
                </a:highlight>
              </a:rPr>
              <a:t>Обработка документов</a:t>
            </a:r>
            <a:endParaRPr sz="3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Char char="●"/>
            </a:pPr>
            <a:r>
              <a:rPr lang="en-GB" sz="3000">
                <a:solidFill>
                  <a:srgbClr val="222222"/>
                </a:solidFill>
                <a:highlight>
                  <a:schemeClr val="lt1"/>
                </a:highlight>
              </a:rPr>
              <a:t>Машинный перевод</a:t>
            </a:r>
            <a:endParaRPr sz="3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Char char="●"/>
            </a:pPr>
            <a:r>
              <a:rPr lang="en-GB" sz="3000">
                <a:solidFill>
                  <a:srgbClr val="222222"/>
                </a:solidFill>
                <a:highlight>
                  <a:schemeClr val="lt1"/>
                </a:highlight>
              </a:rPr>
              <a:t>Анализ новостей </a:t>
            </a:r>
            <a:endParaRPr sz="3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Char char="●"/>
            </a:pPr>
            <a:r>
              <a:rPr lang="en-GB" sz="3000">
                <a:solidFill>
                  <a:srgbClr val="222222"/>
                </a:solidFill>
                <a:highlight>
                  <a:schemeClr val="lt1"/>
                </a:highlight>
              </a:rPr>
              <a:t>Антиспам</a:t>
            </a:r>
            <a:endParaRPr sz="3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Char char="●"/>
            </a:pPr>
            <a:r>
              <a:rPr lang="en-GB" sz="3000">
                <a:solidFill>
                  <a:srgbClr val="222222"/>
                </a:solidFill>
                <a:highlight>
                  <a:schemeClr val="lt1"/>
                </a:highlight>
              </a:rPr>
              <a:t>HR</a:t>
            </a:r>
            <a:endParaRPr sz="30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Char char="●"/>
            </a:pPr>
            <a:r>
              <a:t/>
            </a:r>
            <a:endParaRPr sz="3000"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6150" y="4187050"/>
            <a:ext cx="5815025" cy="29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83100" y="661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Обучение с подкреплением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 b="6173" l="0" r="0" t="993"/>
          <a:stretch/>
        </p:blipFill>
        <p:spPr>
          <a:xfrm>
            <a:off x="740950" y="975125"/>
            <a:ext cx="7662100" cy="53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83100" y="661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Обучение с подкреплением.</a:t>
            </a:r>
            <a:endParaRPr b="1" sz="260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25" y="1316624"/>
            <a:ext cx="8620175" cy="48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384100" y="1020900"/>
            <a:ext cx="6243300" cy="10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ML - современная магия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00" y="2321950"/>
            <a:ext cx="5516154" cy="282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6875" y="2321950"/>
            <a:ext cx="2827053" cy="28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0" y="0"/>
            <a:ext cx="54408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Компьютерное зрение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875" y="996325"/>
            <a:ext cx="2814800" cy="21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7604" t="7604"/>
          <a:stretch/>
        </p:blipFill>
        <p:spPr>
          <a:xfrm>
            <a:off x="212400" y="3428999"/>
            <a:ext cx="2814800" cy="28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5">
            <a:alphaModFix/>
          </a:blip>
          <a:srcRect b="0" l="16733" r="18507" t="0"/>
          <a:stretch/>
        </p:blipFill>
        <p:spPr>
          <a:xfrm>
            <a:off x="3182649" y="920124"/>
            <a:ext cx="5762300" cy="53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0" y="0"/>
            <a:ext cx="54408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Компьютерное зрение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3528" l="0" r="0" t="3127"/>
          <a:stretch/>
        </p:blipFill>
        <p:spPr>
          <a:xfrm>
            <a:off x="201775" y="1266375"/>
            <a:ext cx="8713399" cy="4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0" y="0"/>
            <a:ext cx="86709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Автоматическая диагностика заболеваний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0" l="0" r="24981" t="0"/>
          <a:stretch/>
        </p:blipFill>
        <p:spPr>
          <a:xfrm>
            <a:off x="182325" y="1662775"/>
            <a:ext cx="4669275" cy="32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b="35997" l="0" r="39773" t="4581"/>
          <a:stretch/>
        </p:blipFill>
        <p:spPr>
          <a:xfrm>
            <a:off x="4937425" y="1645700"/>
            <a:ext cx="3988400" cy="324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-18595" l="-18595" r="0" t="0"/>
          <a:stretch/>
        </p:blipFill>
        <p:spPr>
          <a:xfrm>
            <a:off x="-148700" y="668600"/>
            <a:ext cx="5889776" cy="434091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0" y="0"/>
            <a:ext cx="69882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(Радио) зрение видит сквозь стены.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694" y="752201"/>
            <a:ext cx="2396207" cy="3528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5">
            <a:alphaModFix/>
          </a:blip>
          <a:srcRect b="0" l="0" r="1380" t="3128"/>
          <a:stretch/>
        </p:blipFill>
        <p:spPr>
          <a:xfrm>
            <a:off x="805650" y="4414225"/>
            <a:ext cx="7452651" cy="21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0" y="0"/>
            <a:ext cx="70515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Генерация изображений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26" y="1205100"/>
            <a:ext cx="8798374" cy="439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00" y="831474"/>
            <a:ext cx="8728375" cy="52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0" y="0"/>
            <a:ext cx="7051500" cy="12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Генерация изображений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0" y="0"/>
            <a:ext cx="54408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Обработка видео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50" y="957875"/>
            <a:ext cx="8608325" cy="48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